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31BFB-7184-4B91-A524-72F48B22C659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C16FD-81DD-40F2-95C1-ABD0BF5612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8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演示文件模板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57290" y="371475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作者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作者名称</a:t>
            </a:r>
            <a:r>
              <a:rPr lang="en-US" altLang="zh-CN" dirty="0" smtClean="0"/>
              <a:t>&gt;,</a:t>
            </a:r>
            <a:r>
              <a:rPr lang="zh-CN" altLang="en-US" dirty="0" smtClean="0"/>
              <a:t>日期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>
                <a:solidFill>
                  <a:srgbClr val="FF0000"/>
                </a:solidFill>
              </a:rPr>
              <a:t>内部使用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28686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>
            <a:lvl2pPr marL="971550" indent="-51435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lphaUcPeriod"/>
              <a:defRPr/>
            </a:lvl3pPr>
            <a:lvl4pPr>
              <a:buFont typeface="Wingdings" pitchFamily="2" charset="2"/>
              <a:buChar char="u"/>
              <a:defRPr/>
            </a:lvl4pPr>
            <a:lvl5pPr>
              <a:buFont typeface="Wingdings" pitchFamily="2" charset="2"/>
              <a:buChar char="Ø"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CN" altLang="en-US" dirty="0" smtClean="0">
                <a:solidFill>
                  <a:srgbClr val="FF0000"/>
                </a:solidFill>
              </a:rPr>
              <a:t>内部使用</a:t>
            </a:r>
            <a:fld id="{F7FFA66A-F43A-41E4-B7DF-070D6187733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QQ图片20140414111316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06" y="0"/>
            <a:ext cx="9035306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2B5335C-0035-49E8-A450-8CE31DB9510C}" type="slidenum">
              <a:rPr lang="zh-CN" altLang="en-US" smtClean="0">
                <a:solidFill>
                  <a:srgbClr val="FF0000"/>
                </a:solidFill>
              </a:rPr>
              <a:pPr/>
              <a:t>‹#›</a:t>
            </a:fld>
            <a:fld id="{F7FFA66A-F43A-41E4-B7DF-070D6187733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Arial" pitchFamily="34" charset="0"/>
        <a:buChar char="•"/>
        <a:defRPr sz="3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971550" indent="-51435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+mj-lt"/>
        <a:buAutoNum type="arabicPeriod"/>
        <a:defRPr sz="2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371600" indent="-4572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Wingdings" pitchFamily="2" charset="2"/>
        <a:buChar char="Ø"/>
        <a:defRPr sz="22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828800" indent="-4572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+mj-lt"/>
        <a:buAutoNum type="alphaUcPeriod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Wingdings" pitchFamily="2" charset="2"/>
        <a:buChar char="Ø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r>
              <a:rPr lang="en-US" altLang="zh-CN" sz="4400" dirty="0" err="1" smtClean="0">
                <a:solidFill>
                  <a:srgbClr val="FF0000"/>
                </a:solidFill>
              </a:rPr>
              <a:t>Fanvil</a:t>
            </a:r>
            <a:r>
              <a:rPr lang="en-US" altLang="zh-CN" sz="4400" dirty="0" smtClean="0">
                <a:solidFill>
                  <a:srgbClr val="FF0000"/>
                </a:solidFill>
              </a:rPr>
              <a:t> Product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8"/>
            <a:ext cx="9143999" cy="6197202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6512" y="1996258"/>
            <a:ext cx="4608512" cy="640654"/>
          </a:xfrm>
        </p:spPr>
        <p:txBody>
          <a:bodyPr>
            <a:norm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</a:rPr>
              <a:t>Android Video IP phone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51520" y="2492896"/>
            <a:ext cx="44644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  <a:cs typeface="+mj-cs"/>
              </a:rPr>
              <a:t>Window to the World via Desktop Terminal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87824" y="1412776"/>
            <a:ext cx="4968552" cy="720080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Equipped with 720P HD Video Configuration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Support Three Parties Video </a:t>
            </a:r>
            <a:r>
              <a:rPr lang="en-US" altLang="zh-CN" sz="1600" b="0" dirty="0" smtClean="0"/>
              <a:t>Conference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31840" y="1484784"/>
            <a:ext cx="4719468" cy="928686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The Best Hardware equipped IP Video Phone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Quad Cores CPU, 1GHz, 1Gb Ram, 4Gb Flash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8"/>
            <a:ext cx="9144000" cy="6197202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1916832"/>
            <a:ext cx="2487220" cy="864096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Smart Phonebook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Providing Innovative 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User Experience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esktop\bac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8"/>
            <a:ext cx="9143999" cy="6197202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6708" y="1628800"/>
            <a:ext cx="5439548" cy="1080120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All to Obtain via Touch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Various Gestures to Operate Different Functions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Easy Phone, easy Operation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9"/>
            <a:ext cx="9143999" cy="6197201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1700808"/>
            <a:ext cx="6375652" cy="626412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Friendly UI Design to bring better operation experience to you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9"/>
            <a:ext cx="9144000" cy="6197202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1628800"/>
            <a:ext cx="5439548" cy="928686"/>
          </a:xfrm>
        </p:spPr>
        <p:txBody>
          <a:bodyPr>
            <a:normAutofit/>
          </a:bodyPr>
          <a:lstStyle/>
          <a:p>
            <a:pPr algn="l"/>
            <a:r>
              <a:rPr lang="en-US" altLang="zh-CN" sz="1500" b="0" dirty="0" smtClean="0"/>
              <a:t>Dialing via Web, One-button-service, </a:t>
            </a:r>
            <a:br>
              <a:rPr lang="en-US" altLang="zh-CN" sz="1500" b="0" dirty="0" smtClean="0"/>
            </a:br>
            <a:r>
              <a:rPr lang="en-US" altLang="zh-CN" sz="1500" b="0" dirty="0" smtClean="0"/>
              <a:t>Taking a Glance at Call Logs, Phonebook and More</a:t>
            </a:r>
            <a:endParaRPr lang="zh-CN" altLang="en-US" sz="15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655254"/>
            <a:ext cx="8964488" cy="6202746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96948" y="1556792"/>
            <a:ext cx="4359428" cy="770428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Perfect Matching with Various Platforms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54</Words>
  <Application>Microsoft Office PowerPoint</Application>
  <PresentationFormat>全屏显示(4:3)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Fanvil Product</vt:lpstr>
      <vt:lpstr>Android Video IP phone</vt:lpstr>
      <vt:lpstr>Equipped with 720P HD Video Configuration Support Three Parties Video Conference</vt:lpstr>
      <vt:lpstr>The Best Hardware equipped IP Video Phone Quad Cores CPU, 1GHz, 1Gb Ram, 4Gb Flash</vt:lpstr>
      <vt:lpstr>Smart Phonebook Providing Innovative  User Experience</vt:lpstr>
      <vt:lpstr>All to Obtain via Touch Various Gestures to Operate Different Functions Easy Phone, easy Operation</vt:lpstr>
      <vt:lpstr>Friendly UI Design to bring better operation experience to you</vt:lpstr>
      <vt:lpstr>Dialing via Web, One-button-service,  Taking a Glance at Call Logs, Phonebook and More</vt:lpstr>
      <vt:lpstr>Perfect Matching with Various Platforms</vt:lpstr>
      <vt:lpstr>幻灯片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Tina</dc:creator>
  <cp:lastModifiedBy>深度完美技术论坛</cp:lastModifiedBy>
  <cp:revision>90</cp:revision>
  <dcterms:created xsi:type="dcterms:W3CDTF">2014-04-14T02:43:43Z</dcterms:created>
  <dcterms:modified xsi:type="dcterms:W3CDTF">2015-04-27T06:07:32Z</dcterms:modified>
</cp:coreProperties>
</file>