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58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95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31BFB-7184-4B91-A524-72F48B22C659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C16FD-81DD-40F2-95C1-ABD0BF56126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382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 smtClean="0"/>
              <a:t>演示文件模板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57290" y="3714752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 baseline="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作者</a:t>
            </a:r>
            <a:r>
              <a:rPr lang="en-US" altLang="zh-CN" dirty="0" smtClean="0"/>
              <a:t>&lt;</a:t>
            </a:r>
            <a:r>
              <a:rPr lang="zh-CN" altLang="en-US" dirty="0" smtClean="0"/>
              <a:t>作者名称</a:t>
            </a:r>
            <a:r>
              <a:rPr lang="en-US" altLang="zh-CN" dirty="0" smtClean="0"/>
              <a:t>&gt;,</a:t>
            </a:r>
            <a:r>
              <a:rPr lang="zh-CN" altLang="en-US" dirty="0" smtClean="0"/>
              <a:t>日期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mtClean="0">
                <a:solidFill>
                  <a:srgbClr val="FF0000"/>
                </a:solidFill>
              </a:rPr>
              <a:t>内部使用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8229600" cy="928686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/>
          <a:lstStyle>
            <a:lvl2pPr marL="971550" indent="-514350">
              <a:buFont typeface="+mj-lt"/>
              <a:buAutoNum type="arabicPeriod"/>
              <a:defRPr/>
            </a:lvl2pPr>
            <a:lvl3pPr marL="1371600" indent="-457200">
              <a:buFont typeface="+mj-lt"/>
              <a:buAutoNum type="alphaUcPeriod"/>
              <a:defRPr/>
            </a:lvl3pPr>
            <a:lvl4pPr>
              <a:buFont typeface="Wingdings" pitchFamily="2" charset="2"/>
              <a:buChar char="u"/>
              <a:defRPr/>
            </a:lvl4pPr>
            <a:lvl5pPr>
              <a:buFont typeface="Wingdings" pitchFamily="2" charset="2"/>
              <a:buChar char="Ø"/>
              <a:defRPr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zh-CN" altLang="en-US" dirty="0" smtClean="0">
                <a:solidFill>
                  <a:srgbClr val="FF0000"/>
                </a:solidFill>
              </a:rPr>
              <a:t>内部使用</a:t>
            </a:r>
            <a:fld id="{F7FFA66A-F43A-41E4-B7DF-070D6187733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 descr="QQ图片20140414111316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1406" y="0"/>
            <a:ext cx="9035306" cy="6858000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FA66A-F43A-41E4-B7DF-070D6187733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图片2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F2B5335C-0035-49E8-A450-8CE31DB9510C}" type="slidenum">
              <a:rPr lang="zh-CN" altLang="en-US" smtClean="0">
                <a:solidFill>
                  <a:srgbClr val="FF0000"/>
                </a:solidFill>
              </a:rPr>
              <a:pPr/>
              <a:t>‹#›</a:t>
            </a:fld>
            <a:fld id="{F7FFA66A-F43A-41E4-B7DF-070D61877332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fld id="{FEA999C6-71E7-426D-89A0-7E9F1820DAF3}" type="datetimeFigureOut">
              <a:rPr lang="zh-CN" altLang="en-US" smtClean="0"/>
              <a:pPr/>
              <a:t>2015/4/27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Arial" pitchFamily="34" charset="0"/>
        <a:buChar char="•"/>
        <a:defRPr sz="30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971550" indent="-51435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+mj-lt"/>
        <a:buAutoNum type="arabicPeriod"/>
        <a:defRPr sz="2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371600" indent="-4572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Wingdings" pitchFamily="2" charset="2"/>
        <a:buChar char="Ø"/>
        <a:defRPr sz="22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828800" indent="-4572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+mj-lt"/>
        <a:buAutoNum type="alphaUcPeriod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>
            <a:lumMod val="60000"/>
            <a:lumOff val="40000"/>
          </a:schemeClr>
        </a:buClr>
        <a:buFont typeface="Wingdings" pitchFamily="2" charset="2"/>
        <a:buChar char="Ø"/>
        <a:defRPr sz="18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/>
          <a:lstStyle/>
          <a:p>
            <a:r>
              <a:rPr lang="en-US" altLang="zh-CN" sz="4400" dirty="0" err="1" smtClean="0">
                <a:solidFill>
                  <a:srgbClr val="FF0000"/>
                </a:solidFill>
              </a:rPr>
              <a:t>Fanvil</a:t>
            </a:r>
            <a:r>
              <a:rPr lang="en-US" altLang="zh-CN" sz="4400" dirty="0" smtClean="0">
                <a:solidFill>
                  <a:srgbClr val="FF0000"/>
                </a:solidFill>
              </a:rPr>
              <a:t> Product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7"/>
            <a:ext cx="9144000" cy="6197203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-36512" y="1996258"/>
            <a:ext cx="4608512" cy="640654"/>
          </a:xfrm>
        </p:spPr>
        <p:txBody>
          <a:bodyPr>
            <a:normAutofit/>
          </a:bodyPr>
          <a:lstStyle/>
          <a:p>
            <a:r>
              <a:rPr lang="en-US" altLang="zh-CN" sz="1800" dirty="0" smtClean="0">
                <a:solidFill>
                  <a:srgbClr val="FF0000"/>
                </a:solidFill>
              </a:rPr>
              <a:t>i21/i21T SIP </a:t>
            </a:r>
            <a:r>
              <a:rPr lang="en-US" altLang="zh-CN" sz="1800" dirty="0" err="1" smtClean="0">
                <a:solidFill>
                  <a:srgbClr val="FF0000"/>
                </a:solidFill>
              </a:rPr>
              <a:t>Doorphone</a:t>
            </a:r>
            <a:endParaRPr lang="zh-CN" altLang="en-US" sz="1800" dirty="0">
              <a:solidFill>
                <a:srgbClr val="FF0000"/>
              </a:solidFill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323528" y="2492896"/>
            <a:ext cx="3960440" cy="5040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altLang="zh-CN" sz="1600" dirty="0" smtClean="0">
                <a:latin typeface="微软雅黑" pitchFamily="34" charset="-122"/>
                <a:ea typeface="微软雅黑" pitchFamily="34" charset="-122"/>
                <a:cs typeface="+mj-cs"/>
              </a:rPr>
              <a:t>Outdoor</a:t>
            </a:r>
            <a:endParaRPr kumimoji="0" lang="zh-CN" altLang="en-US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8"/>
            <a:ext cx="9143999" cy="6197202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31640" y="1772816"/>
            <a:ext cx="5760640" cy="1008112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Three-in-one: </a:t>
            </a:r>
            <a:r>
              <a:rPr lang="en-US" altLang="zh-CN" sz="1600" b="0" dirty="0" err="1" smtClean="0"/>
              <a:t>Doorphone</a:t>
            </a:r>
            <a:r>
              <a:rPr lang="en-US" altLang="zh-CN" sz="1600" b="0" dirty="0" smtClean="0"/>
              <a:t/>
            </a:r>
            <a:br>
              <a:rPr lang="en-US" altLang="zh-CN" sz="1600" b="0" dirty="0" smtClean="0"/>
            </a:br>
            <a:r>
              <a:rPr lang="en-US" altLang="zh-CN" sz="1600" b="0" dirty="0" smtClean="0"/>
              <a:t>SIP Intercom and IP Broadcasting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692696"/>
            <a:ext cx="9151503" cy="6165304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39752" y="2716338"/>
            <a:ext cx="5904656" cy="928686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>
                <a:solidFill>
                  <a:schemeClr val="bg1"/>
                </a:solidFill>
              </a:rPr>
              <a:t>Water-proof, Dust-proof and Striking-proof </a:t>
            </a:r>
            <a:br>
              <a:rPr lang="en-US" altLang="zh-CN" sz="1600" b="0" dirty="0" smtClean="0">
                <a:solidFill>
                  <a:schemeClr val="bg1"/>
                </a:solidFill>
              </a:rPr>
            </a:br>
            <a:r>
              <a:rPr lang="en-US" altLang="zh-CN" sz="1600" b="0" dirty="0" smtClean="0">
                <a:solidFill>
                  <a:schemeClr val="bg1"/>
                </a:solidFill>
              </a:rPr>
              <a:t>Design, Avoiding Malicious Damage </a:t>
            </a:r>
            <a:endParaRPr lang="zh-CN" altLang="en-US" sz="1600" b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6"/>
            <a:ext cx="9144000" cy="6197204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67744" y="1700808"/>
            <a:ext cx="4608512" cy="864096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HD Voice, Carrying Background </a:t>
            </a:r>
            <a:br>
              <a:rPr lang="en-US" altLang="zh-CN" sz="1600" b="0" dirty="0" smtClean="0"/>
            </a:br>
            <a:r>
              <a:rPr lang="en-US" altLang="zh-CN" sz="1600" b="0" dirty="0" smtClean="0"/>
              <a:t>Noise Cancelling Function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663678"/>
            <a:ext cx="9144001" cy="6194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7"/>
            <a:ext cx="9144000" cy="6197203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47664" y="1556792"/>
            <a:ext cx="4968552" cy="864096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Smart Network Configuration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7"/>
            <a:ext cx="9144000" cy="6197203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5656" y="1700808"/>
            <a:ext cx="5439548" cy="928686"/>
          </a:xfrm>
        </p:spPr>
        <p:txBody>
          <a:bodyPr>
            <a:normAutofit/>
          </a:bodyPr>
          <a:lstStyle/>
          <a:p>
            <a:pPr algn="l"/>
            <a:r>
              <a:rPr lang="en-US" altLang="zh-CN" sz="1500" b="0" dirty="0" smtClean="0"/>
              <a:t>Configure via Web, Easy to Conduct</a:t>
            </a:r>
            <a:endParaRPr lang="zh-CN" altLang="en-US" sz="15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istrator\Desktop\bac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60797"/>
            <a:ext cx="9144000" cy="6197203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699792" y="1484784"/>
            <a:ext cx="4359428" cy="770428"/>
          </a:xfrm>
        </p:spPr>
        <p:txBody>
          <a:bodyPr>
            <a:normAutofit/>
          </a:bodyPr>
          <a:lstStyle/>
          <a:p>
            <a:pPr algn="l"/>
            <a:r>
              <a:rPr lang="en-US" altLang="zh-CN" sz="1600" b="0" dirty="0" smtClean="0"/>
              <a:t>Perfect Matching with Various Platforms</a:t>
            </a:r>
            <a:endParaRPr lang="zh-CN" alt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1713</TotalTime>
  <Words>34</Words>
  <Application>Microsoft Office PowerPoint</Application>
  <PresentationFormat>全屏显示(4:3)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Fanvil Product</vt:lpstr>
      <vt:lpstr>i21/i21T SIP Doorphone</vt:lpstr>
      <vt:lpstr>Three-in-one: Doorphone SIP Intercom and IP Broadcasting</vt:lpstr>
      <vt:lpstr>Water-proof, Dust-proof and Striking-proof  Design, Avoiding Malicious Damage </vt:lpstr>
      <vt:lpstr>HD Voice, Carrying Background  Noise Cancelling Function</vt:lpstr>
      <vt:lpstr>幻灯片 6</vt:lpstr>
      <vt:lpstr>Smart Network Configuration</vt:lpstr>
      <vt:lpstr>Configure via Web, Easy to Conduct</vt:lpstr>
      <vt:lpstr>Perfect Matching with Various Platforms</vt:lpstr>
      <vt:lpstr>幻灯片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Tina</dc:creator>
  <cp:lastModifiedBy>深度完美技术论坛</cp:lastModifiedBy>
  <cp:revision>102</cp:revision>
  <dcterms:created xsi:type="dcterms:W3CDTF">2014-04-14T02:43:43Z</dcterms:created>
  <dcterms:modified xsi:type="dcterms:W3CDTF">2015-04-27T08:41:08Z</dcterms:modified>
</cp:coreProperties>
</file>